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tags/tag1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17"/>
  </p:notesMasterIdLst>
  <p:sldIdLst>
    <p:sldId id="256" r:id="rId6"/>
    <p:sldId id="279" r:id="rId7"/>
    <p:sldId id="292" r:id="rId8"/>
    <p:sldId id="300" r:id="rId9"/>
    <p:sldId id="290" r:id="rId10"/>
    <p:sldId id="298" r:id="rId11"/>
    <p:sldId id="289" r:id="rId12"/>
    <p:sldId id="288" r:id="rId13"/>
    <p:sldId id="285" r:id="rId14"/>
    <p:sldId id="301" r:id="rId15"/>
    <p:sldId id="28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827E03C5-2289-46F2-9CDD-453AC5BB7420}">
          <p14:sldIdLst>
            <p14:sldId id="256"/>
          </p14:sldIdLst>
        </p14:section>
        <p14:section name="Introduction" id="{C3C16264-F153-483D-801F-63E9FB93EE37}">
          <p14:sldIdLst>
            <p14:sldId id="279"/>
            <p14:sldId id="292"/>
            <p14:sldId id="300"/>
            <p14:sldId id="290"/>
          </p14:sldIdLst>
        </p14:section>
        <p14:section name="Inspecting a Disposable Set" id="{21F9AE72-A94B-4334-888F-815A2E871888}">
          <p14:sldIdLst>
            <p14:sldId id="298"/>
          </p14:sldIdLst>
        </p14:section>
        <p14:section name="Debrief: Inspecting a Disposable Set" id="{6D692839-5F39-45DA-85B9-CDF5CA0AF351}">
          <p14:sldIdLst>
            <p14:sldId id="289"/>
            <p14:sldId id="288"/>
          </p14:sldIdLst>
        </p14:section>
        <p14:section name="Reference Documents" id="{82FDCBE3-0E56-426A-8DCA-CE829B49A4EF}">
          <p14:sldIdLst>
            <p14:sldId id="285"/>
          </p14:sldIdLst>
        </p14:section>
        <p14:section name="Summary" id="{E16A717F-FDE3-414C-844A-42CBBA85FE6E}">
          <p14:sldIdLst>
            <p14:sldId id="301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2" pos="720" userDrawn="1">
          <p15:clr>
            <a:srgbClr val="A4A3A4"/>
          </p15:clr>
        </p15:guide>
        <p15:guide id="3" pos="326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1FF72-62AB-143D-2CAE-6FB8C0B32BBD}" name="Susan Hallam" initials="SH" userId="89e063fe1be9b275" providerId="Windows Live"/>
  <p188:author id="{84F1E4D9-8452-93FC-7FBB-58CD3AF2A496}" name="Amy Chamberlain" initials="AC" userId="c287d0c4bfe44e9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C34"/>
    <a:srgbClr val="F15F24"/>
    <a:srgbClr val="EB6F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33D69-B00E-4B40-B650-34EB7F7F3A23}" v="10" dt="2025-01-27T18:04:02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8" y="300"/>
      </p:cViewPr>
      <p:guideLst>
        <p:guide pos="720"/>
        <p:guide pos="3264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Hallam" userId="70e68faf-d95e-4fde-9101-a095aac5b11c" providerId="ADAL" clId="{06333D69-B00E-4B40-B650-34EB7F7F3A23}"/>
    <pc:docChg chg="undo custSel delSld modSld modMainMaster modSection">
      <pc:chgData name="Susan Hallam" userId="70e68faf-d95e-4fde-9101-a095aac5b11c" providerId="ADAL" clId="{06333D69-B00E-4B40-B650-34EB7F7F3A23}" dt="2025-01-27T18:05:33.669" v="34" actId="1036"/>
      <pc:docMkLst>
        <pc:docMk/>
      </pc:docMkLst>
      <pc:sldChg chg="addSp delSp modSp del mod modClrScheme chgLayout">
        <pc:chgData name="Susan Hallam" userId="70e68faf-d95e-4fde-9101-a095aac5b11c" providerId="ADAL" clId="{06333D69-B00E-4B40-B650-34EB7F7F3A23}" dt="2025-01-27T18:03:40.015" v="17" actId="47"/>
        <pc:sldMkLst>
          <pc:docMk/>
          <pc:sldMk cId="3892655539" sldId="270"/>
        </pc:sldMkLst>
        <pc:spChg chg="mod ord">
          <ac:chgData name="Susan Hallam" userId="70e68faf-d95e-4fde-9101-a095aac5b11c" providerId="ADAL" clId="{06333D69-B00E-4B40-B650-34EB7F7F3A23}" dt="2025-01-27T18:02:41.567" v="9" actId="700"/>
          <ac:spMkLst>
            <pc:docMk/>
            <pc:sldMk cId="3892655539" sldId="270"/>
            <ac:spMk id="2" creationId="{8091B43E-339E-A6AE-AC68-5A7F7649B732}"/>
          </ac:spMkLst>
        </pc:spChg>
        <pc:spChg chg="del mod ord">
          <ac:chgData name="Susan Hallam" userId="70e68faf-d95e-4fde-9101-a095aac5b11c" providerId="ADAL" clId="{06333D69-B00E-4B40-B650-34EB7F7F3A23}" dt="2025-01-27T18:02:41.567" v="9" actId="700"/>
          <ac:spMkLst>
            <pc:docMk/>
            <pc:sldMk cId="3892655539" sldId="270"/>
            <ac:spMk id="3" creationId="{04E7936B-4033-F712-EC08-CF16B019DBF1}"/>
          </ac:spMkLst>
        </pc:spChg>
        <pc:spChg chg="mod ord">
          <ac:chgData name="Susan Hallam" userId="70e68faf-d95e-4fde-9101-a095aac5b11c" providerId="ADAL" clId="{06333D69-B00E-4B40-B650-34EB7F7F3A23}" dt="2025-01-27T18:02:41.567" v="9" actId="700"/>
          <ac:spMkLst>
            <pc:docMk/>
            <pc:sldMk cId="3892655539" sldId="270"/>
            <ac:spMk id="4" creationId="{36BAAAAC-75F2-874D-C148-3FDB727B4FA5}"/>
          </ac:spMkLst>
        </pc:spChg>
        <pc:spChg chg="add del mod ord">
          <ac:chgData name="Susan Hallam" userId="70e68faf-d95e-4fde-9101-a095aac5b11c" providerId="ADAL" clId="{06333D69-B00E-4B40-B650-34EB7F7F3A23}" dt="2025-01-27T18:03:02.276" v="11"/>
          <ac:spMkLst>
            <pc:docMk/>
            <pc:sldMk cId="3892655539" sldId="270"/>
            <ac:spMk id="7" creationId="{2044428F-A3D0-FF97-9889-F1B666BD1A94}"/>
          </ac:spMkLst>
        </pc:spChg>
        <pc:picChg chg="add mod">
          <ac:chgData name="Susan Hallam" userId="70e68faf-d95e-4fde-9101-a095aac5b11c" providerId="ADAL" clId="{06333D69-B00E-4B40-B650-34EB7F7F3A23}" dt="2025-01-27T17:58:53.011" v="1"/>
          <ac:picMkLst>
            <pc:docMk/>
            <pc:sldMk cId="3892655539" sldId="270"/>
            <ac:picMk id="5" creationId="{E1D52D95-5F32-A115-C822-E261093F85B0}"/>
          </ac:picMkLst>
        </pc:picChg>
        <pc:picChg chg="add mod">
          <ac:chgData name="Susan Hallam" userId="70e68faf-d95e-4fde-9101-a095aac5b11c" providerId="ADAL" clId="{06333D69-B00E-4B40-B650-34EB7F7F3A23}" dt="2025-01-27T18:03:02.276" v="11"/>
          <ac:picMkLst>
            <pc:docMk/>
            <pc:sldMk cId="3892655539" sldId="270"/>
            <ac:picMk id="8" creationId="{FFF32503-D327-F82C-29F1-77DE8872FEC7}"/>
          </ac:picMkLst>
        </pc:picChg>
      </pc:sldChg>
      <pc:sldChg chg="del">
        <pc:chgData name="Susan Hallam" userId="70e68faf-d95e-4fde-9101-a095aac5b11c" providerId="ADAL" clId="{06333D69-B00E-4B40-B650-34EB7F7F3A23}" dt="2025-01-27T18:04:30.918" v="24" actId="2696"/>
        <pc:sldMkLst>
          <pc:docMk/>
          <pc:sldMk cId="252072501" sldId="284"/>
        </pc:sldMkLst>
      </pc:sldChg>
      <pc:sldChg chg="modSp mod">
        <pc:chgData name="Susan Hallam" userId="70e68faf-d95e-4fde-9101-a095aac5b11c" providerId="ADAL" clId="{06333D69-B00E-4B40-B650-34EB7F7F3A23}" dt="2025-01-27T18:05:33.669" v="34" actId="1036"/>
        <pc:sldMkLst>
          <pc:docMk/>
          <pc:sldMk cId="416234979" sldId="298"/>
        </pc:sldMkLst>
        <pc:spChg chg="mod">
          <ac:chgData name="Susan Hallam" userId="70e68faf-d95e-4fde-9101-a095aac5b11c" providerId="ADAL" clId="{06333D69-B00E-4B40-B650-34EB7F7F3A23}" dt="2025-01-27T18:04:56.949" v="27" actId="20577"/>
          <ac:spMkLst>
            <pc:docMk/>
            <pc:sldMk cId="416234979" sldId="298"/>
            <ac:spMk id="4" creationId="{36BAAAAC-75F2-874D-C148-3FDB727B4FA5}"/>
          </ac:spMkLst>
        </pc:spChg>
        <pc:picChg chg="mod">
          <ac:chgData name="Susan Hallam" userId="70e68faf-d95e-4fde-9101-a095aac5b11c" providerId="ADAL" clId="{06333D69-B00E-4B40-B650-34EB7F7F3A23}" dt="2025-01-27T18:05:33.669" v="34" actId="1036"/>
          <ac:picMkLst>
            <pc:docMk/>
            <pc:sldMk cId="416234979" sldId="298"/>
            <ac:picMk id="16" creationId="{ED42F244-984D-8F7D-6B94-C628707344F1}"/>
          </ac:picMkLst>
        </pc:picChg>
      </pc:sldChg>
      <pc:sldChg chg="modSp mod">
        <pc:chgData name="Susan Hallam" userId="70e68faf-d95e-4fde-9101-a095aac5b11c" providerId="ADAL" clId="{06333D69-B00E-4B40-B650-34EB7F7F3A23}" dt="2025-01-27T18:05:20.119" v="33" actId="1036"/>
        <pc:sldMkLst>
          <pc:docMk/>
          <pc:sldMk cId="1058390588" sldId="299"/>
        </pc:sldMkLst>
        <pc:spChg chg="mod">
          <ac:chgData name="Susan Hallam" userId="70e68faf-d95e-4fde-9101-a095aac5b11c" providerId="ADAL" clId="{06333D69-B00E-4B40-B650-34EB7F7F3A23}" dt="2025-01-27T18:05:05.310" v="32" actId="20577"/>
          <ac:spMkLst>
            <pc:docMk/>
            <pc:sldMk cId="1058390588" sldId="299"/>
            <ac:spMk id="4" creationId="{36BAAAAC-75F2-874D-C148-3FDB727B4FA5}"/>
          </ac:spMkLst>
        </pc:spChg>
        <pc:picChg chg="mod">
          <ac:chgData name="Susan Hallam" userId="70e68faf-d95e-4fde-9101-a095aac5b11c" providerId="ADAL" clId="{06333D69-B00E-4B40-B650-34EB7F7F3A23}" dt="2025-01-27T18:05:20.119" v="33" actId="1036"/>
          <ac:picMkLst>
            <pc:docMk/>
            <pc:sldMk cId="1058390588" sldId="299"/>
            <ac:picMk id="7" creationId="{201B0906-7298-240C-E81D-1B62DA867412}"/>
          </ac:picMkLst>
        </pc:picChg>
      </pc:sldChg>
      <pc:sldMasterChg chg="addSldLayout modSldLayout sldLayoutOrd">
        <pc:chgData name="Susan Hallam" userId="70e68faf-d95e-4fde-9101-a095aac5b11c" providerId="ADAL" clId="{06333D69-B00E-4B40-B650-34EB7F7F3A23}" dt="2025-01-27T18:01:59.171" v="8" actId="478"/>
        <pc:sldMasterMkLst>
          <pc:docMk/>
          <pc:sldMasterMk cId="625546626" sldId="2147483648"/>
        </pc:sldMasterMkLst>
        <pc:sldLayoutChg chg="addSp delSp modSp add mod ord modTransition">
          <pc:chgData name="Susan Hallam" userId="70e68faf-d95e-4fde-9101-a095aac5b11c" providerId="ADAL" clId="{06333D69-B00E-4B40-B650-34EB7F7F3A23}" dt="2025-01-27T18:01:59.171" v="8" actId="478"/>
          <pc:sldLayoutMkLst>
            <pc:docMk/>
            <pc:sldMasterMk cId="625546626" sldId="2147483648"/>
            <pc:sldLayoutMk cId="1004894880" sldId="2147483675"/>
          </pc:sldLayoutMkLst>
          <pc:spChg chg="add del">
            <ac:chgData name="Susan Hallam" userId="70e68faf-d95e-4fde-9101-a095aac5b11c" providerId="ADAL" clId="{06333D69-B00E-4B40-B650-34EB7F7F3A23}" dt="2025-01-27T18:01:59.171" v="8" actId="478"/>
            <ac:spMkLst>
              <pc:docMk/>
              <pc:sldMasterMk cId="625546626" sldId="2147483648"/>
              <pc:sldLayoutMk cId="1004894880" sldId="2147483675"/>
              <ac:spMk id="3" creationId="{E7A9C8DB-3B71-A996-B69C-2A5E9FC4C9C6}"/>
            </ac:spMkLst>
          </pc:spChg>
          <pc:picChg chg="add mod">
            <ac:chgData name="Susan Hallam" userId="70e68faf-d95e-4fde-9101-a095aac5b11c" providerId="ADAL" clId="{06333D69-B00E-4B40-B650-34EB7F7F3A23}" dt="2025-01-27T18:01:54.994" v="7"/>
            <ac:picMkLst>
              <pc:docMk/>
              <pc:sldMasterMk cId="625546626" sldId="2147483648"/>
              <pc:sldLayoutMk cId="1004894880" sldId="2147483675"/>
              <ac:picMk id="4" creationId="{A8D1A3C8-C18B-FC36-B382-7F1C01EB862E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76854E-81F4-489E-AEC1-DA1FDDE28C33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CA743D-E7FF-416A-87FF-F1815F8FA3E9}">
      <dgm:prSet phldrT="[Text]" custT="1"/>
      <dgm:spPr>
        <a:ln>
          <a:solidFill>
            <a:schemeClr val="accent3"/>
          </a:solidFill>
        </a:ln>
      </dgm:spPr>
      <dgm:t>
        <a:bodyPr/>
        <a:lstStyle/>
        <a:p>
          <a:r>
            <a:rPr lang="en-US" sz="2000" dirty="0">
              <a:latin typeface="Avenir Next LT Pro" panose="020B0504020202020204" pitchFamily="34" charset="0"/>
            </a:rPr>
            <a:t>Step1: Inspecting a Disposable Set</a:t>
          </a:r>
        </a:p>
      </dgm:t>
    </dgm:pt>
    <dgm:pt modelId="{CD9578B7-797E-4863-85DE-9F1FB61F64BE}" type="parTrans" cxnId="{461D9315-ED5A-455A-8B66-F96BBAA96F65}">
      <dgm:prSet/>
      <dgm:spPr/>
      <dgm:t>
        <a:bodyPr/>
        <a:lstStyle/>
        <a:p>
          <a:endParaRPr lang="en-US" sz="2000">
            <a:latin typeface="Avenir Next LT Pro" panose="020B0504020202020204" pitchFamily="34" charset="0"/>
          </a:endParaRPr>
        </a:p>
      </dgm:t>
    </dgm:pt>
    <dgm:pt modelId="{FC827BC8-8200-41BF-B2D9-AE2E6902FD73}" type="sibTrans" cxnId="{461D9315-ED5A-455A-8B66-F96BBAA96F65}">
      <dgm:prSet/>
      <dgm:spPr/>
      <dgm:t>
        <a:bodyPr/>
        <a:lstStyle/>
        <a:p>
          <a:endParaRPr lang="en-US" sz="2000">
            <a:latin typeface="Avenir Next LT Pro" panose="020B0504020202020204" pitchFamily="34" charset="0"/>
          </a:endParaRPr>
        </a:p>
      </dgm:t>
    </dgm:pt>
    <dgm:pt modelId="{BA3BA06C-7DDE-446F-B32F-67B31CD9DB66}">
      <dgm:prSet phldrT="[Text]" custT="1"/>
      <dgm:spPr>
        <a:ln>
          <a:solidFill>
            <a:schemeClr val="accent4"/>
          </a:solidFill>
        </a:ln>
      </dgm:spPr>
      <dgm:t>
        <a:bodyPr/>
        <a:lstStyle/>
        <a:p>
          <a:r>
            <a:rPr lang="en-US" sz="2000" dirty="0">
              <a:latin typeface="Avenir Next LT Pro" panose="020B0504020202020204" pitchFamily="34" charset="0"/>
            </a:rPr>
            <a:t>Step 2: Installing a Disposable Set</a:t>
          </a:r>
        </a:p>
      </dgm:t>
    </dgm:pt>
    <dgm:pt modelId="{B38AF9CE-4EBA-4F47-BB20-135A6422601C}" type="parTrans" cxnId="{7963D51E-FFDA-4F61-9573-3F30875BE5A8}">
      <dgm:prSet/>
      <dgm:spPr/>
      <dgm:t>
        <a:bodyPr/>
        <a:lstStyle/>
        <a:p>
          <a:endParaRPr lang="en-US" sz="2000">
            <a:latin typeface="Avenir Next LT Pro" panose="020B0504020202020204" pitchFamily="34" charset="0"/>
          </a:endParaRPr>
        </a:p>
      </dgm:t>
    </dgm:pt>
    <dgm:pt modelId="{41F416E0-614D-40F3-B0E6-293D700BFDEB}" type="sibTrans" cxnId="{7963D51E-FFDA-4F61-9573-3F30875BE5A8}">
      <dgm:prSet/>
      <dgm:spPr/>
      <dgm:t>
        <a:bodyPr/>
        <a:lstStyle/>
        <a:p>
          <a:endParaRPr lang="en-US" sz="2000">
            <a:latin typeface="Avenir Next LT Pro" panose="020B0504020202020204" pitchFamily="34" charset="0"/>
          </a:endParaRPr>
        </a:p>
      </dgm:t>
    </dgm:pt>
    <dgm:pt modelId="{29EF99C6-AE4C-4E72-99F9-67287AF1FA97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2000" dirty="0">
              <a:latin typeface="Avenir Next LT Pro" panose="020B0504020202020204" pitchFamily="34" charset="0"/>
            </a:rPr>
            <a:t>Step 3 Hanging and Priming Solutions</a:t>
          </a:r>
        </a:p>
      </dgm:t>
    </dgm:pt>
    <dgm:pt modelId="{20B6B4FB-1CD3-4322-96BB-7502FA411DF4}" type="parTrans" cxnId="{A5F01D95-442D-4F72-AB08-F08ED38862AA}">
      <dgm:prSet/>
      <dgm:spPr/>
      <dgm:t>
        <a:bodyPr/>
        <a:lstStyle/>
        <a:p>
          <a:endParaRPr lang="en-US" sz="2000">
            <a:latin typeface="Avenir Next LT Pro" panose="020B0504020202020204" pitchFamily="34" charset="0"/>
          </a:endParaRPr>
        </a:p>
      </dgm:t>
    </dgm:pt>
    <dgm:pt modelId="{2768CF9E-0010-4949-9878-7106E2000AD8}" type="sibTrans" cxnId="{A5F01D95-442D-4F72-AB08-F08ED38862AA}">
      <dgm:prSet/>
      <dgm:spPr/>
      <dgm:t>
        <a:bodyPr/>
        <a:lstStyle/>
        <a:p>
          <a:endParaRPr lang="en-US" sz="2000">
            <a:latin typeface="Avenir Next LT Pro" panose="020B0504020202020204" pitchFamily="34" charset="0"/>
          </a:endParaRPr>
        </a:p>
      </dgm:t>
    </dgm:pt>
    <dgm:pt modelId="{5EB10E24-140F-4EDD-9E00-BA3B9D7A286F}" type="pres">
      <dgm:prSet presAssocID="{3F76854E-81F4-489E-AEC1-DA1FDDE28C3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DE39481-4D53-4B64-B785-ACFBC21BAD0D}" type="pres">
      <dgm:prSet presAssocID="{29EF99C6-AE4C-4E72-99F9-67287AF1FA97}" presName="Accent3" presStyleCnt="0"/>
      <dgm:spPr/>
    </dgm:pt>
    <dgm:pt modelId="{CF71FFE9-7485-48C3-AB3C-ADFF8980CF5F}" type="pres">
      <dgm:prSet presAssocID="{29EF99C6-AE4C-4E72-99F9-67287AF1FA97}" presName="Accent" presStyleLbl="node1" presStyleIdx="0" presStyleCnt="3"/>
      <dgm:spPr>
        <a:solidFill>
          <a:schemeClr val="accent5"/>
        </a:solidFill>
      </dgm:spPr>
    </dgm:pt>
    <dgm:pt modelId="{36F0DCF9-AB35-434D-B39F-7EBA2A74DF3D}" type="pres">
      <dgm:prSet presAssocID="{29EF99C6-AE4C-4E72-99F9-67287AF1FA97}" presName="ParentBackground3" presStyleCnt="0"/>
      <dgm:spPr/>
    </dgm:pt>
    <dgm:pt modelId="{26D0D685-8D1D-4FEF-9AE5-771E5AF24149}" type="pres">
      <dgm:prSet presAssocID="{29EF99C6-AE4C-4E72-99F9-67287AF1FA97}" presName="ParentBackground" presStyleLbl="fgAcc1" presStyleIdx="0" presStyleCnt="3"/>
      <dgm:spPr/>
    </dgm:pt>
    <dgm:pt modelId="{4A386520-1D87-402A-803A-50F6D4D5E9E6}" type="pres">
      <dgm:prSet presAssocID="{29EF99C6-AE4C-4E72-99F9-67287AF1FA9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711FCD1-8D71-421B-A22D-CC5D123F72AF}" type="pres">
      <dgm:prSet presAssocID="{BA3BA06C-7DDE-446F-B32F-67B31CD9DB66}" presName="Accent2" presStyleCnt="0"/>
      <dgm:spPr/>
    </dgm:pt>
    <dgm:pt modelId="{927E6086-6B6D-41FF-A1D8-E85932E733EC}" type="pres">
      <dgm:prSet presAssocID="{BA3BA06C-7DDE-446F-B32F-67B31CD9DB66}" presName="Accent" presStyleLbl="node1" presStyleIdx="1" presStyleCnt="3"/>
      <dgm:spPr>
        <a:solidFill>
          <a:schemeClr val="accent4"/>
        </a:solidFill>
      </dgm:spPr>
    </dgm:pt>
    <dgm:pt modelId="{C4FD607B-9FA3-4A0C-A1F7-D1C5F76EC375}" type="pres">
      <dgm:prSet presAssocID="{BA3BA06C-7DDE-446F-B32F-67B31CD9DB66}" presName="ParentBackground2" presStyleCnt="0"/>
      <dgm:spPr/>
    </dgm:pt>
    <dgm:pt modelId="{01B32781-46C0-4A42-84F5-0325AD2F3E1C}" type="pres">
      <dgm:prSet presAssocID="{BA3BA06C-7DDE-446F-B32F-67B31CD9DB66}" presName="ParentBackground" presStyleLbl="fgAcc1" presStyleIdx="1" presStyleCnt="3"/>
      <dgm:spPr/>
    </dgm:pt>
    <dgm:pt modelId="{B85CCAE4-197E-463F-A391-B227C1C87F5A}" type="pres">
      <dgm:prSet presAssocID="{BA3BA06C-7DDE-446F-B32F-67B31CD9DB6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6FD692C-D735-4674-B0B5-EB02D06C14CD}" type="pres">
      <dgm:prSet presAssocID="{86CA743D-E7FF-416A-87FF-F1815F8FA3E9}" presName="Accent1" presStyleCnt="0"/>
      <dgm:spPr/>
    </dgm:pt>
    <dgm:pt modelId="{C4C149BC-AF4E-45E9-AB12-0917810540DE}" type="pres">
      <dgm:prSet presAssocID="{86CA743D-E7FF-416A-87FF-F1815F8FA3E9}" presName="Accent" presStyleLbl="node1" presStyleIdx="2" presStyleCnt="3"/>
      <dgm:spPr>
        <a:solidFill>
          <a:schemeClr val="accent3"/>
        </a:solidFill>
      </dgm:spPr>
    </dgm:pt>
    <dgm:pt modelId="{D0DCD12B-BEB6-4B35-9E07-498DDDFE045D}" type="pres">
      <dgm:prSet presAssocID="{86CA743D-E7FF-416A-87FF-F1815F8FA3E9}" presName="ParentBackground1" presStyleCnt="0"/>
      <dgm:spPr/>
    </dgm:pt>
    <dgm:pt modelId="{7B006CFC-3466-40A1-AA86-7D1A3BA09B57}" type="pres">
      <dgm:prSet presAssocID="{86CA743D-E7FF-416A-87FF-F1815F8FA3E9}" presName="ParentBackground" presStyleLbl="fgAcc1" presStyleIdx="2" presStyleCnt="3"/>
      <dgm:spPr/>
    </dgm:pt>
    <dgm:pt modelId="{C98DE102-F70C-43D8-9241-813029410BE5}" type="pres">
      <dgm:prSet presAssocID="{86CA743D-E7FF-416A-87FF-F1815F8FA3E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5760D12-0C93-4E9C-943F-23FCE74AD6EB}" type="presOf" srcId="{29EF99C6-AE4C-4E72-99F9-67287AF1FA97}" destId="{26D0D685-8D1D-4FEF-9AE5-771E5AF24149}" srcOrd="0" destOrd="0" presId="urn:microsoft.com/office/officeart/2011/layout/CircleProcess"/>
    <dgm:cxn modelId="{461D9315-ED5A-455A-8B66-F96BBAA96F65}" srcId="{3F76854E-81F4-489E-AEC1-DA1FDDE28C33}" destId="{86CA743D-E7FF-416A-87FF-F1815F8FA3E9}" srcOrd="0" destOrd="0" parTransId="{CD9578B7-797E-4863-85DE-9F1FB61F64BE}" sibTransId="{FC827BC8-8200-41BF-B2D9-AE2E6902FD73}"/>
    <dgm:cxn modelId="{7963D51E-FFDA-4F61-9573-3F30875BE5A8}" srcId="{3F76854E-81F4-489E-AEC1-DA1FDDE28C33}" destId="{BA3BA06C-7DDE-446F-B32F-67B31CD9DB66}" srcOrd="1" destOrd="0" parTransId="{B38AF9CE-4EBA-4F47-BB20-135A6422601C}" sibTransId="{41F416E0-614D-40F3-B0E6-293D700BFDEB}"/>
    <dgm:cxn modelId="{CC2A0A2A-4A9E-41EE-93B0-1B779965DD1B}" type="presOf" srcId="{86CA743D-E7FF-416A-87FF-F1815F8FA3E9}" destId="{C98DE102-F70C-43D8-9241-813029410BE5}" srcOrd="1" destOrd="0" presId="urn:microsoft.com/office/officeart/2011/layout/CircleProcess"/>
    <dgm:cxn modelId="{8772B979-C383-40CA-A015-200276C975EA}" type="presOf" srcId="{BA3BA06C-7DDE-446F-B32F-67B31CD9DB66}" destId="{01B32781-46C0-4A42-84F5-0325AD2F3E1C}" srcOrd="0" destOrd="0" presId="urn:microsoft.com/office/officeart/2011/layout/CircleProcess"/>
    <dgm:cxn modelId="{667C5280-7657-4271-86D6-92B7D604DA53}" type="presOf" srcId="{BA3BA06C-7DDE-446F-B32F-67B31CD9DB66}" destId="{B85CCAE4-197E-463F-A391-B227C1C87F5A}" srcOrd="1" destOrd="0" presId="urn:microsoft.com/office/officeart/2011/layout/CircleProcess"/>
    <dgm:cxn modelId="{2BDCBB8F-DCEB-40C2-9887-19EC5EC8C913}" type="presOf" srcId="{29EF99C6-AE4C-4E72-99F9-67287AF1FA97}" destId="{4A386520-1D87-402A-803A-50F6D4D5E9E6}" srcOrd="1" destOrd="0" presId="urn:microsoft.com/office/officeart/2011/layout/CircleProcess"/>
    <dgm:cxn modelId="{A5F01D95-442D-4F72-AB08-F08ED38862AA}" srcId="{3F76854E-81F4-489E-AEC1-DA1FDDE28C33}" destId="{29EF99C6-AE4C-4E72-99F9-67287AF1FA97}" srcOrd="2" destOrd="0" parTransId="{20B6B4FB-1CD3-4322-96BB-7502FA411DF4}" sibTransId="{2768CF9E-0010-4949-9878-7106E2000AD8}"/>
    <dgm:cxn modelId="{F0212996-2782-4402-A2C9-74C3D8A2516B}" type="presOf" srcId="{3F76854E-81F4-489E-AEC1-DA1FDDE28C33}" destId="{5EB10E24-140F-4EDD-9E00-BA3B9D7A286F}" srcOrd="0" destOrd="0" presId="urn:microsoft.com/office/officeart/2011/layout/CircleProcess"/>
    <dgm:cxn modelId="{641AEAE3-B47A-41DD-AFC9-973719649B64}" type="presOf" srcId="{86CA743D-E7FF-416A-87FF-F1815F8FA3E9}" destId="{7B006CFC-3466-40A1-AA86-7D1A3BA09B57}" srcOrd="0" destOrd="0" presId="urn:microsoft.com/office/officeart/2011/layout/CircleProcess"/>
    <dgm:cxn modelId="{2F90D82C-0ABC-40E6-A72C-CFDF25BF5C22}" type="presParOf" srcId="{5EB10E24-140F-4EDD-9E00-BA3B9D7A286F}" destId="{5DE39481-4D53-4B64-B785-ACFBC21BAD0D}" srcOrd="0" destOrd="0" presId="urn:microsoft.com/office/officeart/2011/layout/CircleProcess"/>
    <dgm:cxn modelId="{F08A60FD-2D0E-4B3A-B977-094C880A6115}" type="presParOf" srcId="{5DE39481-4D53-4B64-B785-ACFBC21BAD0D}" destId="{CF71FFE9-7485-48C3-AB3C-ADFF8980CF5F}" srcOrd="0" destOrd="0" presId="urn:microsoft.com/office/officeart/2011/layout/CircleProcess"/>
    <dgm:cxn modelId="{5FE4398C-6D50-4649-8B6D-25652BE05740}" type="presParOf" srcId="{5EB10E24-140F-4EDD-9E00-BA3B9D7A286F}" destId="{36F0DCF9-AB35-434D-B39F-7EBA2A74DF3D}" srcOrd="1" destOrd="0" presId="urn:microsoft.com/office/officeart/2011/layout/CircleProcess"/>
    <dgm:cxn modelId="{0E060005-D93F-4142-87A6-2B7965D71474}" type="presParOf" srcId="{36F0DCF9-AB35-434D-B39F-7EBA2A74DF3D}" destId="{26D0D685-8D1D-4FEF-9AE5-771E5AF24149}" srcOrd="0" destOrd="0" presId="urn:microsoft.com/office/officeart/2011/layout/CircleProcess"/>
    <dgm:cxn modelId="{F583C026-D417-47F4-AD2A-E336D93E5FDA}" type="presParOf" srcId="{5EB10E24-140F-4EDD-9E00-BA3B9D7A286F}" destId="{4A386520-1D87-402A-803A-50F6D4D5E9E6}" srcOrd="2" destOrd="0" presId="urn:microsoft.com/office/officeart/2011/layout/CircleProcess"/>
    <dgm:cxn modelId="{C3AC3601-2A11-4F7B-BE7B-A74DFF743FD8}" type="presParOf" srcId="{5EB10E24-140F-4EDD-9E00-BA3B9D7A286F}" destId="{4711FCD1-8D71-421B-A22D-CC5D123F72AF}" srcOrd="3" destOrd="0" presId="urn:microsoft.com/office/officeart/2011/layout/CircleProcess"/>
    <dgm:cxn modelId="{BC9EA788-DF5A-4ABB-9A79-96AEB8075FB9}" type="presParOf" srcId="{4711FCD1-8D71-421B-A22D-CC5D123F72AF}" destId="{927E6086-6B6D-41FF-A1D8-E85932E733EC}" srcOrd="0" destOrd="0" presId="urn:microsoft.com/office/officeart/2011/layout/CircleProcess"/>
    <dgm:cxn modelId="{F8D195A6-0E51-4DBE-8048-9C027AD4C1F8}" type="presParOf" srcId="{5EB10E24-140F-4EDD-9E00-BA3B9D7A286F}" destId="{C4FD607B-9FA3-4A0C-A1F7-D1C5F76EC375}" srcOrd="4" destOrd="0" presId="urn:microsoft.com/office/officeart/2011/layout/CircleProcess"/>
    <dgm:cxn modelId="{F8EB3C06-C32D-4953-AA1A-B7076D0B0BC5}" type="presParOf" srcId="{C4FD607B-9FA3-4A0C-A1F7-D1C5F76EC375}" destId="{01B32781-46C0-4A42-84F5-0325AD2F3E1C}" srcOrd="0" destOrd="0" presId="urn:microsoft.com/office/officeart/2011/layout/CircleProcess"/>
    <dgm:cxn modelId="{F2485126-633B-4B26-B274-8673AB219B56}" type="presParOf" srcId="{5EB10E24-140F-4EDD-9E00-BA3B9D7A286F}" destId="{B85CCAE4-197E-463F-A391-B227C1C87F5A}" srcOrd="5" destOrd="0" presId="urn:microsoft.com/office/officeart/2011/layout/CircleProcess"/>
    <dgm:cxn modelId="{5E5C9FB1-22CC-4EAC-BBC3-5CFDA5C40E9C}" type="presParOf" srcId="{5EB10E24-140F-4EDD-9E00-BA3B9D7A286F}" destId="{E6FD692C-D735-4674-B0B5-EB02D06C14CD}" srcOrd="6" destOrd="0" presId="urn:microsoft.com/office/officeart/2011/layout/CircleProcess"/>
    <dgm:cxn modelId="{A41B1831-161B-4A41-B44C-6E5F54847243}" type="presParOf" srcId="{E6FD692C-D735-4674-B0B5-EB02D06C14CD}" destId="{C4C149BC-AF4E-45E9-AB12-0917810540DE}" srcOrd="0" destOrd="0" presId="urn:microsoft.com/office/officeart/2011/layout/CircleProcess"/>
    <dgm:cxn modelId="{4E006F6F-85F8-4EDF-A6E1-1FD195BC4ECF}" type="presParOf" srcId="{5EB10E24-140F-4EDD-9E00-BA3B9D7A286F}" destId="{D0DCD12B-BEB6-4B35-9E07-498DDDFE045D}" srcOrd="7" destOrd="0" presId="urn:microsoft.com/office/officeart/2011/layout/CircleProcess"/>
    <dgm:cxn modelId="{EE5A9E9C-B73A-4D74-8DF8-66A5D12ABC32}" type="presParOf" srcId="{D0DCD12B-BEB6-4B35-9E07-498DDDFE045D}" destId="{7B006CFC-3466-40A1-AA86-7D1A3BA09B57}" srcOrd="0" destOrd="0" presId="urn:microsoft.com/office/officeart/2011/layout/CircleProcess"/>
    <dgm:cxn modelId="{0AFF961C-E984-4974-8369-6E11D102785F}" type="presParOf" srcId="{5EB10E24-140F-4EDD-9E00-BA3B9D7A286F}" destId="{C98DE102-F70C-43D8-9241-813029410BE5}" srcOrd="8" destOrd="0" presId="urn:microsoft.com/office/officeart/2011/layout/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1FFE9-7485-48C3-AB3C-ADFF8980CF5F}">
      <dsp:nvSpPr>
        <dsp:cNvPr id="0" name=""/>
        <dsp:cNvSpPr/>
      </dsp:nvSpPr>
      <dsp:spPr>
        <a:xfrm>
          <a:off x="5625185" y="1008815"/>
          <a:ext cx="2453805" cy="2454259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0D685-8D1D-4FEF-9AE5-771E5AF24149}">
      <dsp:nvSpPr>
        <dsp:cNvPr id="0" name=""/>
        <dsp:cNvSpPr/>
      </dsp:nvSpPr>
      <dsp:spPr>
        <a:xfrm>
          <a:off x="5706659" y="1090638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Step 3 Hanging and Priming Solutions</a:t>
          </a:r>
        </a:p>
      </dsp:txBody>
      <dsp:txXfrm>
        <a:off x="6034153" y="1417930"/>
        <a:ext cx="1635870" cy="1636029"/>
      </dsp:txXfrm>
    </dsp:sp>
    <dsp:sp modelId="{927E6086-6B6D-41FF-A1D8-E85932E733EC}">
      <dsp:nvSpPr>
        <dsp:cNvPr id="0" name=""/>
        <dsp:cNvSpPr/>
      </dsp:nvSpPr>
      <dsp:spPr>
        <a:xfrm rot="2700000">
          <a:off x="3092062" y="1011782"/>
          <a:ext cx="2447894" cy="2447894"/>
        </a:xfrm>
        <a:prstGeom prst="teardrop">
          <a:avLst>
            <a:gd name="adj" fmla="val 100000"/>
          </a:avLst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32781-46C0-4A42-84F5-0325AD2F3E1C}">
      <dsp:nvSpPr>
        <dsp:cNvPr id="0" name=""/>
        <dsp:cNvSpPr/>
      </dsp:nvSpPr>
      <dsp:spPr>
        <a:xfrm>
          <a:off x="3170581" y="1090638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Step 2: Installing a Disposable Set</a:t>
          </a:r>
        </a:p>
      </dsp:txBody>
      <dsp:txXfrm>
        <a:off x="3498075" y="1417930"/>
        <a:ext cx="1635870" cy="1636029"/>
      </dsp:txXfrm>
    </dsp:sp>
    <dsp:sp modelId="{C4C149BC-AF4E-45E9-AB12-0917810540DE}">
      <dsp:nvSpPr>
        <dsp:cNvPr id="0" name=""/>
        <dsp:cNvSpPr/>
      </dsp:nvSpPr>
      <dsp:spPr>
        <a:xfrm rot="2700000">
          <a:off x="555984" y="1011782"/>
          <a:ext cx="2447894" cy="2447894"/>
        </a:xfrm>
        <a:prstGeom prst="teardrop">
          <a:avLst>
            <a:gd name="adj" fmla="val 100000"/>
          </a:avLst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06CFC-3466-40A1-AA86-7D1A3BA09B57}">
      <dsp:nvSpPr>
        <dsp:cNvPr id="0" name=""/>
        <dsp:cNvSpPr/>
      </dsp:nvSpPr>
      <dsp:spPr>
        <a:xfrm>
          <a:off x="634503" y="1090638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venir Next LT Pro" panose="020B0504020202020204" pitchFamily="34" charset="0"/>
            </a:rPr>
            <a:t>Step1: Inspecting a Disposable Set</a:t>
          </a:r>
        </a:p>
      </dsp:txBody>
      <dsp:txXfrm>
        <a:off x="961997" y="1417930"/>
        <a:ext cx="1635870" cy="1636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7E25A-D756-4A6C-965F-1C8990C1370F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6B87C-551C-4DAD-8143-77AF5F39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6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548A-825B-6F48-F240-8724B56C7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7B2EC-01D1-27E9-C08B-51BFB6F6D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mage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0999" y="311329"/>
            <a:ext cx="5257800" cy="655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6" y="1230084"/>
            <a:ext cx="5257800" cy="4650296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1C6E80-B635-9705-5D01-451E218331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7894" y="-810"/>
            <a:ext cx="6184105" cy="6133755"/>
          </a:xfrm>
          <a:custGeom>
            <a:avLst/>
            <a:gdLst>
              <a:gd name="connsiteX0" fmla="*/ 1022313 w 6184105"/>
              <a:gd name="connsiteY0" fmla="*/ 0 h 6133755"/>
              <a:gd name="connsiteX1" fmla="*/ 5159325 w 6184105"/>
              <a:gd name="connsiteY1" fmla="*/ 0 h 6133755"/>
              <a:gd name="connsiteX2" fmla="*/ 5175366 w 6184105"/>
              <a:gd name="connsiteY2" fmla="*/ 810 h 6133755"/>
              <a:gd name="connsiteX3" fmla="*/ 6184105 w 6184105"/>
              <a:gd name="connsiteY3" fmla="*/ 810 h 6133755"/>
              <a:gd name="connsiteX4" fmla="*/ 6184105 w 6184105"/>
              <a:gd name="connsiteY4" fmla="*/ 4508155 h 6133755"/>
              <a:gd name="connsiteX5" fmla="*/ 6181638 w 6184105"/>
              <a:gd name="connsiteY5" fmla="*/ 4508155 h 6133755"/>
              <a:gd name="connsiteX6" fmla="*/ 6181638 w 6184105"/>
              <a:gd name="connsiteY6" fmla="*/ 6133755 h 6133755"/>
              <a:gd name="connsiteX7" fmla="*/ 0 w 6184105"/>
              <a:gd name="connsiteY7" fmla="*/ 6133755 h 6133755"/>
              <a:gd name="connsiteX8" fmla="*/ 0 w 6184105"/>
              <a:gd name="connsiteY8" fmla="*/ 1022313 h 6133755"/>
              <a:gd name="connsiteX9" fmla="*/ 1022313 w 6184105"/>
              <a:gd name="connsiteY9" fmla="*/ 0 h 613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4105" h="6133755">
                <a:moveTo>
                  <a:pt x="1022313" y="0"/>
                </a:moveTo>
                <a:lnTo>
                  <a:pt x="5159325" y="0"/>
                </a:lnTo>
                <a:lnTo>
                  <a:pt x="5175366" y="810"/>
                </a:lnTo>
                <a:lnTo>
                  <a:pt x="6184105" y="810"/>
                </a:lnTo>
                <a:lnTo>
                  <a:pt x="6184105" y="4508155"/>
                </a:lnTo>
                <a:lnTo>
                  <a:pt x="6181638" y="4508155"/>
                </a:lnTo>
                <a:lnTo>
                  <a:pt x="6181638" y="6133755"/>
                </a:lnTo>
                <a:lnTo>
                  <a:pt x="0" y="6133755"/>
                </a:lnTo>
                <a:lnTo>
                  <a:pt x="0" y="1022313"/>
                </a:lnTo>
                <a:cubicBezTo>
                  <a:pt x="0" y="457705"/>
                  <a:pt x="457705" y="0"/>
                  <a:pt x="102231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474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and Image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1886" y="311331"/>
            <a:ext cx="5257800" cy="655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6" y="1219200"/>
            <a:ext cx="5257800" cy="5031296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798513" indent="-228600">
              <a:buFont typeface="Arial" panose="020B0604020202020204" pitchFamily="34" charset="0"/>
              <a:buChar char="•"/>
              <a:defRPr sz="2000"/>
            </a:lvl3pPr>
            <a:lvl4pPr marL="463550" indent="0">
              <a:buNone/>
              <a:defRPr sz="2000"/>
            </a:lvl4pPr>
            <a:lvl5pPr marL="1262063" indent="-223838">
              <a:buFont typeface="Arial" panose="020B0604020202020204" pitchFamily="34" charset="0"/>
              <a:buChar char="•"/>
              <a:tabLst>
                <a:tab pos="971550" algn="l"/>
              </a:tabLst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CABB8-1EC6-994F-A831-B6C4DC3B98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14108" y="313888"/>
            <a:ext cx="5697599" cy="6001924"/>
          </a:xfrm>
          <a:prstGeom prst="roundRect">
            <a:avLst>
              <a:gd name="adj" fmla="val 9966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58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and Image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CABB8-1EC6-994F-A831-B6C4DC3B98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10"/>
            <a:ext cx="12189532" cy="685881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1373" y="500746"/>
            <a:ext cx="5257800" cy="655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369" y="1415141"/>
            <a:ext cx="5257800" cy="4438461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79A41-38C4-819F-F580-5AC45750BB54}"/>
              </a:ext>
            </a:extLst>
          </p:cNvPr>
          <p:cNvSpPr txBox="1"/>
          <p:nvPr userDrawn="1"/>
        </p:nvSpPr>
        <p:spPr>
          <a:xfrm>
            <a:off x="10936547" y="6445929"/>
            <a:ext cx="887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AFA14FB-075E-1A4C-808D-AA874D809760}" type="slidenum">
              <a:rPr lang="en-US" sz="1100" baseline="0" smtClean="0">
                <a:solidFill>
                  <a:schemeClr val="accent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‹#›</a:t>
            </a:fld>
            <a:endParaRPr lang="en-US" sz="1100" baseline="0" dirty="0">
              <a:solidFill>
                <a:schemeClr val="accent2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121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010727-C7D6-6FD9-7DEA-591884C910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847817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A4C9-707F-BC43-414A-8F5C0EB3A853}"/>
              </a:ext>
            </a:extLst>
          </p:cNvPr>
          <p:cNvSpPr/>
          <p:nvPr userDrawn="1"/>
        </p:nvSpPr>
        <p:spPr>
          <a:xfrm>
            <a:off x="8478174" y="-32658"/>
            <a:ext cx="3749040" cy="6949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E2706-4A1B-06EF-D2AB-D21B5F6C521D}"/>
              </a:ext>
            </a:extLst>
          </p:cNvPr>
          <p:cNvSpPr/>
          <p:nvPr userDrawn="1"/>
        </p:nvSpPr>
        <p:spPr>
          <a:xfrm>
            <a:off x="631369" y="909148"/>
            <a:ext cx="10698480" cy="4849204"/>
          </a:xfrm>
          <a:prstGeom prst="roundRect">
            <a:avLst>
              <a:gd name="adj" fmla="val 7365"/>
            </a:avLst>
          </a:prstGeom>
          <a:solidFill>
            <a:srgbClr val="FFFFFF">
              <a:alpha val="96863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2966" y="1539432"/>
            <a:ext cx="2734323" cy="18096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68872" y="1228704"/>
            <a:ext cx="6567675" cy="4275452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34D12-7546-7CA5-B3DD-A3FB3273C140}"/>
              </a:ext>
            </a:extLst>
          </p:cNvPr>
          <p:cNvSpPr txBox="1"/>
          <p:nvPr userDrawn="1"/>
        </p:nvSpPr>
        <p:spPr>
          <a:xfrm>
            <a:off x="10936547" y="6445929"/>
            <a:ext cx="887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AFA14FB-075E-1A4C-808D-AA874D809760}" type="slidenum">
              <a:rPr lang="en-US" sz="1100" baseline="0" smtClean="0">
                <a:solidFill>
                  <a:schemeClr val="accent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‹#›</a:t>
            </a:fld>
            <a:endParaRPr lang="en-US" sz="1100" baseline="0" dirty="0">
              <a:solidFill>
                <a:schemeClr val="accent2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72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010727-C7D6-6FD9-7DEA-591884C910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847817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A4C9-707F-BC43-414A-8F5C0EB3A853}"/>
              </a:ext>
            </a:extLst>
          </p:cNvPr>
          <p:cNvSpPr/>
          <p:nvPr userDrawn="1"/>
        </p:nvSpPr>
        <p:spPr>
          <a:xfrm>
            <a:off x="8478174" y="-32658"/>
            <a:ext cx="3749040" cy="6949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E2706-4A1B-06EF-D2AB-D21B5F6C521D}"/>
              </a:ext>
            </a:extLst>
          </p:cNvPr>
          <p:cNvSpPr/>
          <p:nvPr userDrawn="1"/>
        </p:nvSpPr>
        <p:spPr>
          <a:xfrm>
            <a:off x="631370" y="909148"/>
            <a:ext cx="10698480" cy="4849204"/>
          </a:xfrm>
          <a:prstGeom prst="roundRect">
            <a:avLst>
              <a:gd name="adj" fmla="val 7365"/>
            </a:avLst>
          </a:prstGeom>
          <a:solidFill>
            <a:srgbClr val="FFFFFF">
              <a:alpha val="96863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2966" y="1539432"/>
            <a:ext cx="2734323" cy="18096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68872" y="1228704"/>
            <a:ext cx="6567675" cy="4275452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34D12-7546-7CA5-B3DD-A3FB3273C140}"/>
              </a:ext>
            </a:extLst>
          </p:cNvPr>
          <p:cNvSpPr txBox="1"/>
          <p:nvPr userDrawn="1"/>
        </p:nvSpPr>
        <p:spPr>
          <a:xfrm>
            <a:off x="10936547" y="6445929"/>
            <a:ext cx="887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AFA14FB-075E-1A4C-808D-AA874D809760}" type="slidenum">
              <a:rPr lang="en-US" sz="1100" baseline="0" smtClean="0">
                <a:solidFill>
                  <a:schemeClr val="accent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‹#›</a:t>
            </a:fld>
            <a:endParaRPr lang="en-US" sz="1100" baseline="0" dirty="0">
              <a:solidFill>
                <a:schemeClr val="accent2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F8A755-3EE5-CC08-4D53-073DC5EA17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66507" y="361263"/>
            <a:ext cx="1143000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914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010727-C7D6-6FD9-7DEA-591884C9109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952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CA4C9-707F-BC43-414A-8F5C0EB3A853}"/>
              </a:ext>
            </a:extLst>
          </p:cNvPr>
          <p:cNvSpPr/>
          <p:nvPr userDrawn="1"/>
        </p:nvSpPr>
        <p:spPr>
          <a:xfrm>
            <a:off x="4354596" y="-32658"/>
            <a:ext cx="7863840" cy="6949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E2706-4A1B-06EF-D2AB-D21B5F6C521D}"/>
              </a:ext>
            </a:extLst>
          </p:cNvPr>
          <p:cNvSpPr/>
          <p:nvPr userDrawn="1"/>
        </p:nvSpPr>
        <p:spPr>
          <a:xfrm>
            <a:off x="3339772" y="924495"/>
            <a:ext cx="8040641" cy="4849204"/>
          </a:xfrm>
          <a:prstGeom prst="roundRect">
            <a:avLst>
              <a:gd name="adj" fmla="val 7365"/>
            </a:avLst>
          </a:prstGeom>
          <a:solidFill>
            <a:srgbClr val="FFFFFF">
              <a:alpha val="96863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0074" y="1539432"/>
            <a:ext cx="2734323" cy="180966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1144" y="1228704"/>
            <a:ext cx="7235404" cy="4275452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34D12-7546-7CA5-B3DD-A3FB3273C140}"/>
              </a:ext>
            </a:extLst>
          </p:cNvPr>
          <p:cNvSpPr txBox="1"/>
          <p:nvPr userDrawn="1"/>
        </p:nvSpPr>
        <p:spPr>
          <a:xfrm>
            <a:off x="10936547" y="6445929"/>
            <a:ext cx="887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AFA14FB-075E-1A4C-808D-AA874D809760}" type="slidenum">
              <a:rPr lang="en-US" sz="1100" baseline="0" smtClean="0">
                <a:solidFill>
                  <a:schemeClr val="accent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‹#›</a:t>
            </a:fld>
            <a:endParaRPr lang="en-US" sz="1100" baseline="0" dirty="0">
              <a:solidFill>
                <a:schemeClr val="accent2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9E8DD0-AF5E-D9E9-CFB4-BDA5DD9EB2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66507" y="361263"/>
            <a:ext cx="1143000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403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tablet&#10;&#10;Description automatically generated">
            <a:extLst>
              <a:ext uri="{FF2B5EF4-FFF2-40B4-BE49-F238E27FC236}">
                <a16:creationId xmlns:a16="http://schemas.microsoft.com/office/drawing/2014/main" id="{A2DDB09D-048F-2F10-9B13-09146E9C2A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670"/>
          <a:stretch/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9301A-95F4-91BA-CCEC-EB79CFC5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C37E09B-27B4-050B-358E-C5F89FC359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1984" y="1679141"/>
            <a:ext cx="5209349" cy="521208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E87AD5-20EA-CE8E-3CDA-C71BB3DA7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3449" y="1600200"/>
            <a:ext cx="4683252" cy="4650296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418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_About_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301A-95F4-91BA-CCEC-EB79CFC5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E87AD5-20EA-CE8E-3CDA-C71BB3DA7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3449" y="1600200"/>
            <a:ext cx="4683252" cy="4650296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7A9C8DB-3B71-A996-B69C-2A5E9FC4C9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2017" y="1307462"/>
            <a:ext cx="5860225" cy="6001924"/>
          </a:xfrm>
          <a:prstGeom prst="roundRect">
            <a:avLst>
              <a:gd name="adj" fmla="val 7862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4894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301A-95F4-91BA-CCEC-EB79CFC5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E87AD5-20EA-CE8E-3CDA-C71BB3DA7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3449" y="1600200"/>
            <a:ext cx="4683252" cy="4650296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7A9C8DB-3B71-A996-B69C-2A5E9FC4C9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2017" y="1307462"/>
            <a:ext cx="5860225" cy="6001924"/>
          </a:xfrm>
          <a:prstGeom prst="roundRect">
            <a:avLst>
              <a:gd name="adj" fmla="val 7862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01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301A-95F4-91BA-CCEC-EB79CFC5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E87AD5-20EA-CE8E-3CDA-C71BB3DA7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3448" y="1600200"/>
            <a:ext cx="4791075" cy="4650296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69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3DEE-267C-4B3C-723E-C9CFDC36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276C5-7AAD-EEA9-F24E-0F522E273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923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Agent and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0BDC0FC-968B-73CC-9510-756DDA59AD92}"/>
              </a:ext>
            </a:extLst>
          </p:cNvPr>
          <p:cNvSpPr>
            <a:spLocks noChangeAspect="1"/>
          </p:cNvSpPr>
          <p:nvPr userDrawn="1"/>
        </p:nvSpPr>
        <p:spPr>
          <a:xfrm>
            <a:off x="7222507" y="2368679"/>
            <a:ext cx="3108960" cy="31089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CC16BA-8405-1732-758A-48390BD3DD70}"/>
              </a:ext>
            </a:extLst>
          </p:cNvPr>
          <p:cNvSpPr>
            <a:spLocks noChangeAspect="1"/>
          </p:cNvSpPr>
          <p:nvPr userDrawn="1"/>
        </p:nvSpPr>
        <p:spPr>
          <a:xfrm>
            <a:off x="1869457" y="2364870"/>
            <a:ext cx="3108960" cy="310896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9B091AC-B6C9-393F-4300-262397E612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2606" y="2397254"/>
            <a:ext cx="3044952" cy="3048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FEDDBC-C730-A822-8310-544FD7B8B8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99556" y="2393445"/>
            <a:ext cx="3044952" cy="3048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6F14CE73-ED25-AF79-59A9-C94809D70568}"/>
              </a:ext>
            </a:extLst>
          </p:cNvPr>
          <p:cNvSpPr/>
          <p:nvPr userDrawn="1"/>
        </p:nvSpPr>
        <p:spPr>
          <a:xfrm>
            <a:off x="5072524" y="3665032"/>
            <a:ext cx="2055876" cy="485775"/>
          </a:xfrm>
          <a:prstGeom prst="leftRightArrow">
            <a:avLst/>
          </a:prstGeom>
          <a:solidFill>
            <a:schemeClr val="tx1">
              <a:lumMod val="50000"/>
              <a:lumOff val="50000"/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D200-7870-8E04-E282-E933E9B0C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1" y="1426034"/>
            <a:ext cx="11201400" cy="552450"/>
          </a:xfrm>
        </p:spPr>
        <p:txBody>
          <a:bodyPr/>
          <a:lstStyle>
            <a:lvl1pPr>
              <a:defRPr sz="2000"/>
            </a:lvl1pPr>
            <a:lvl2pPr>
              <a:buClrTx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9590-B95D-4A1A-7DAF-13C71BE6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FB842-75FF-90FC-C482-1B056D23A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2C5BA-1A3F-D046-8816-F1B7CDB89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845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61115E7-172C-77A3-8EA0-409CC9D31A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810"/>
            <a:ext cx="12189532" cy="685881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E68021-9214-04FC-1219-01449720A2E1}"/>
              </a:ext>
            </a:extLst>
          </p:cNvPr>
          <p:cNvSpPr txBox="1">
            <a:spLocks/>
          </p:cNvSpPr>
          <p:nvPr userDrawn="1"/>
        </p:nvSpPr>
        <p:spPr>
          <a:xfrm>
            <a:off x="923041" y="1133101"/>
            <a:ext cx="5163532" cy="66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Next World Demi" panose="020B0703020202020204" pitchFamily="34" charset="0"/>
                <a:ea typeface="+mj-ea"/>
                <a:cs typeface="Avenir Next World Demi" panose="020B0703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491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8038-9223-F722-92F3-E44174D5B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242DB-BC6D-2C16-4640-280814DB3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04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F05E-3A2B-C65F-5AF2-F7DFEDA8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2A6F5-2B6A-3A14-FE91-307A546E2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630" y="1426031"/>
            <a:ext cx="5212080" cy="4686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FF63E-1C3E-8ED4-B9C5-1404206C2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1685" y="1426031"/>
            <a:ext cx="5212080" cy="4686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298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1BC4-DFAC-1A48-08F7-2FDB18D0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7" y="452213"/>
            <a:ext cx="1117418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D11D6-0483-FCE4-59CA-05E5AEB92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214" y="1376356"/>
            <a:ext cx="5212080" cy="823912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E4830-84D1-EF5A-52C7-7F750D668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214" y="2200267"/>
            <a:ext cx="5212080" cy="4004587"/>
          </a:xfrm>
          <a:ln>
            <a:solidFill>
              <a:schemeClr val="accent2"/>
            </a:solidFill>
          </a:ln>
        </p:spPr>
        <p:txBody>
          <a:bodyPr tIns="18288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18C0-5358-3768-22B9-BB5125B80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1692" y="1387246"/>
            <a:ext cx="5212080" cy="823912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9CD8A-839C-774D-2E9A-35CA50077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1692" y="2211157"/>
            <a:ext cx="5212080" cy="4004587"/>
          </a:xfrm>
          <a:ln>
            <a:solidFill>
              <a:schemeClr val="accent2"/>
            </a:solidFill>
          </a:ln>
        </p:spPr>
        <p:txBody>
          <a:bodyPr tIns="18288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17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9301A-95F4-91BA-CCEC-EB79CFC55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441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8A76E2-A540-81BD-C897-76D46259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13DBFF-BFDB-4EC2-A01B-F18A87694635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70684E-C80A-C874-2F39-44004CD1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68D98-DAC0-40DD-130B-3ED5B3C3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A911C1-1C3E-482B-A5E8-D3BC56522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R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991A7-EFEF-D4B2-6027-021F70BE0D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B3DEE-267C-4B3C-723E-C9CFDC36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276C5-7AAD-EEA9-F24E-0F522E273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8" y="1409700"/>
            <a:ext cx="5584372" cy="5128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622A02E-13BB-10A3-160D-91510B5725C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607431" y="1900076"/>
            <a:ext cx="3434707" cy="3438144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5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11330"/>
            <a:ext cx="5268686" cy="65560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4" y="1230085"/>
            <a:ext cx="5257802" cy="4902860"/>
          </a:xfrm>
        </p:spPr>
        <p:txBody>
          <a:bodyPr/>
          <a:lstStyle>
            <a:lvl1pPr>
              <a:defRPr sz="2000"/>
            </a:lvl1pPr>
            <a:lvl2pPr marL="6350" indent="0">
              <a:buClrTx/>
              <a:buNone/>
              <a:defRPr sz="2000"/>
            </a:lvl2pPr>
            <a:lvl3pPr marL="234950" indent="0">
              <a:buNone/>
              <a:defRPr sz="2000"/>
            </a:lvl3pPr>
            <a:lvl4pPr marL="463550" indent="0">
              <a:buNone/>
              <a:defRPr sz="2000"/>
            </a:lvl4pPr>
            <a:lvl5pPr marL="690563" indent="0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9A1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9A1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9A1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9A13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</a:rPr>
              <a:t>Fifth level</a:t>
            </a:r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CABB8-1EC6-994F-A831-B6C4DC3B98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7894" y="-810"/>
            <a:ext cx="6181638" cy="613375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76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DAE947-43B2-1350-0415-F903F256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461550"/>
            <a:ext cx="11179629" cy="66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DC462-9F09-8934-8700-890D6247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628" y="1436918"/>
            <a:ext cx="11179629" cy="4686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AC1B17-76AD-B02F-0AF2-60475E532F78}"/>
              </a:ext>
            </a:extLst>
          </p:cNvPr>
          <p:cNvSpPr txBox="1"/>
          <p:nvPr userDrawn="1"/>
        </p:nvSpPr>
        <p:spPr>
          <a:xfrm>
            <a:off x="10936547" y="6445929"/>
            <a:ext cx="887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AFA14FB-075E-1A4C-808D-AA874D809760}" type="slidenum">
              <a:rPr lang="en-US" sz="1100" baseline="0" smtClean="0">
                <a:solidFill>
                  <a:schemeClr val="accent2"/>
                </a:solidFill>
                <a:latin typeface="Avenir Next World" panose="020B0503020202020204" pitchFamily="34" charset="0"/>
                <a:cs typeface="Avenir Next World" panose="020B0503020202020204" pitchFamily="34" charset="0"/>
              </a:rPr>
              <a:t>‹#›</a:t>
            </a:fld>
            <a:endParaRPr lang="en-US" sz="1100" baseline="0" dirty="0">
              <a:solidFill>
                <a:schemeClr val="accent2"/>
              </a:solidFill>
              <a:latin typeface="Avenir Next World" panose="020B0503020202020204" pitchFamily="34" charset="0"/>
              <a:cs typeface="Avenir Next World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677CDF-BAC4-7451-24DA-CFB6BF488675}"/>
              </a:ext>
            </a:extLst>
          </p:cNvPr>
          <p:cNvSpPr/>
          <p:nvPr userDrawn="1"/>
        </p:nvSpPr>
        <p:spPr>
          <a:xfrm>
            <a:off x="1524" y="6720840"/>
            <a:ext cx="12188952" cy="13716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3"/>
    </p:custDataLst>
    <p:extLst>
      <p:ext uri="{BB962C8B-B14F-4D97-AF65-F5344CB8AC3E}">
        <p14:creationId xmlns:p14="http://schemas.microsoft.com/office/powerpoint/2010/main" val="62554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5" r:id="rId6"/>
    <p:sldLayoutId id="2147483655" r:id="rId7"/>
    <p:sldLayoutId id="2147483667" r:id="rId8"/>
    <p:sldLayoutId id="2147483660" r:id="rId9"/>
    <p:sldLayoutId id="2147483662" r:id="rId10"/>
    <p:sldLayoutId id="2147483661" r:id="rId11"/>
    <p:sldLayoutId id="2147483668" r:id="rId12"/>
    <p:sldLayoutId id="2147483669" r:id="rId13"/>
    <p:sldLayoutId id="2147483674" r:id="rId14"/>
    <p:sldLayoutId id="2147483671" r:id="rId15"/>
    <p:sldLayoutId id="2147483654" r:id="rId16"/>
    <p:sldLayoutId id="2147483675" r:id="rId17"/>
    <p:sldLayoutId id="2147483673" r:id="rId18"/>
    <p:sldLayoutId id="2147483672" r:id="rId19"/>
    <p:sldLayoutId id="2147483666" r:id="rId20"/>
    <p:sldLayoutId id="214748365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Avenir Next LT Pro" panose="020B0504020202020204" pitchFamily="34" charset="0"/>
          <a:ea typeface="+mj-ea"/>
          <a:cs typeface="Avenir Next World Demi" panose="020B0703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Avenir Next World" panose="020B0503020202020204" pitchFamily="34" charset="0"/>
        </a:defRPr>
      </a:lvl1pPr>
      <a:lvl2pPr marL="682625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Avenir Next World" panose="020B0503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Avenir Next World" panose="020B0503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Avenir Next World" panose="020B0503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Avenir Next World" panose="020B05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12" userDrawn="1">
          <p15:clr>
            <a:srgbClr val="F26B43"/>
          </p15:clr>
        </p15:guide>
        <p15:guide id="4" pos="7368" userDrawn="1">
          <p15:clr>
            <a:srgbClr val="F26B43"/>
          </p15:clr>
        </p15:guide>
        <p15:guide id="5" orient="horz" pos="312" userDrawn="1">
          <p15:clr>
            <a:srgbClr val="F26B43"/>
          </p15:clr>
        </p15:guide>
        <p15:guide id="6" orient="horz" pos="888" userDrawn="1">
          <p15:clr>
            <a:srgbClr val="F26B43"/>
          </p15:clr>
        </p15:guide>
        <p15:guide id="7" pos="816" userDrawn="1">
          <p15:clr>
            <a:srgbClr val="F26B43"/>
          </p15:clr>
        </p15:guide>
        <p15:guide id="8" pos="1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1420EE-4B5A-47A5-F442-354E595B1426}"/>
              </a:ext>
            </a:extLst>
          </p:cNvPr>
          <p:cNvSpPr/>
          <p:nvPr userDrawn="1"/>
        </p:nvSpPr>
        <p:spPr>
          <a:xfrm>
            <a:off x="0" y="6134794"/>
            <a:ext cx="12192000" cy="73152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547871-9841-962E-257C-B00394FF8DD4}"/>
              </a:ext>
            </a:extLst>
          </p:cNvPr>
          <p:cNvSpPr txBox="1">
            <a:spLocks/>
          </p:cNvSpPr>
          <p:nvPr userDrawn="1"/>
        </p:nvSpPr>
        <p:spPr>
          <a:xfrm>
            <a:off x="923041" y="1133101"/>
            <a:ext cx="5163532" cy="66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Next World Demi" panose="020B0703020202020204" pitchFamily="34" charset="0"/>
                <a:ea typeface="+mj-ea"/>
                <a:cs typeface="Avenir Next World Demi" panose="020B0703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91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Avenir Next World Demi" panose="020B0703020202020204" pitchFamily="34" charset="0"/>
          <a:ea typeface="+mj-ea"/>
          <a:cs typeface="Avenir Next World Demi" panose="020B0703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World" panose="020B0503020202020204" pitchFamily="34" charset="0"/>
          <a:ea typeface="+mn-ea"/>
          <a:cs typeface="Avenir Next World" panose="020B0503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Regular" panose="020B0503020202020204" pitchFamily="34" charset="0"/>
          <a:ea typeface="+mn-ea"/>
          <a:cs typeface="Avenir Next World" panose="020B0503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Regular" panose="020B0503020202020204" pitchFamily="34" charset="0"/>
          <a:ea typeface="+mn-ea"/>
          <a:cs typeface="Avenir Next World" panose="020B0503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Regular" panose="020B0503020202020204" pitchFamily="34" charset="0"/>
          <a:ea typeface="+mn-ea"/>
          <a:cs typeface="Avenir Next World" panose="020B0503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Next LT Pro Regular" panose="020B0503020202020204" pitchFamily="34" charset="0"/>
          <a:ea typeface="+mn-ea"/>
          <a:cs typeface="Avenir Next World" panose="020B05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orange and white background&#10;&#10;Description automatically generated">
            <a:extLst>
              <a:ext uri="{FF2B5EF4-FFF2-40B4-BE49-F238E27FC236}">
                <a16:creationId xmlns:a16="http://schemas.microsoft.com/office/drawing/2014/main" id="{89D3D2FB-DFD4-2E95-0039-0D20CCD57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Placeholder 16" descr="A orange and white background&#10;&#10;Description automatically generated">
            <a:extLst>
              <a:ext uri="{FF2B5EF4-FFF2-40B4-BE49-F238E27FC236}">
                <a16:creationId xmlns:a16="http://schemas.microsoft.com/office/drawing/2014/main" id="{3050E7E5-9C81-F4FE-AEF7-F9ABF356AC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5" r="25"/>
          <a:stretch/>
        </p:blipFill>
        <p:spPr/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8733775-7097-E9ED-0039-674125D9B836}"/>
              </a:ext>
            </a:extLst>
          </p:cNvPr>
          <p:cNvSpPr txBox="1">
            <a:spLocks/>
          </p:cNvSpPr>
          <p:nvPr/>
        </p:nvSpPr>
        <p:spPr>
          <a:xfrm>
            <a:off x="923040" y="1133101"/>
            <a:ext cx="7027160" cy="66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Avenir Next World Demi" panose="020B0703020202020204" pitchFamily="34" charset="0"/>
                <a:ea typeface="+mj-ea"/>
                <a:cs typeface="Avenir Next World Demi" panose="020B0703020202020204" pitchFamily="34" charset="0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Inspecting a Disposable Set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58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ECD69-01AB-4229-1557-274E2CA6F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CE6D-60D8-7257-A38C-E79F8101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0034"/>
            <a:ext cx="10392508" cy="660400"/>
          </a:xfrm>
        </p:spPr>
        <p:txBody>
          <a:bodyPr/>
          <a:lstStyle/>
          <a:p>
            <a:r>
              <a:rPr lang="en-US" dirty="0"/>
              <a:t>What Did You Learn?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281F385-7F55-FB06-EAF1-B5C9B870B6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14893" y="19636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FBD83252-D2AD-A7B3-DAE4-C07BD193D96D}"/>
              </a:ext>
            </a:extLst>
          </p:cNvPr>
          <p:cNvSpPr/>
          <p:nvPr/>
        </p:nvSpPr>
        <p:spPr>
          <a:xfrm>
            <a:off x="1184627" y="2401162"/>
            <a:ext cx="2464505" cy="2468880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29000">
                <a:srgbClr val="F15F24"/>
              </a:gs>
              <a:gs pos="64000">
                <a:srgbClr val="EB6F09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7F32F1-CB39-E53C-D8F1-22C2897D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DE58-2846-C1CD-8D1A-3D1A868A2C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Always inspect the disposable kit before installation. </a:t>
            </a:r>
          </a:p>
          <a:p>
            <a:r>
              <a:rPr lang="en-US" dirty="0"/>
              <a:t>The kit contains these components:</a:t>
            </a:r>
          </a:p>
          <a:p>
            <a:pPr marL="577850" lvl="2" indent="-342900">
              <a:buFont typeface="Courier New" panose="02070309020205020404" pitchFamily="49" charset="0"/>
              <a:buChar char="o"/>
            </a:pPr>
            <a:r>
              <a:rPr lang="en-US" dirty="0"/>
              <a:t>Bowl</a:t>
            </a:r>
          </a:p>
          <a:p>
            <a:pPr marL="577850" lvl="2" indent="-342900">
              <a:buFont typeface="Courier New" panose="02070309020205020404" pitchFamily="49" charset="0"/>
              <a:buChar char="o"/>
            </a:pPr>
            <a:r>
              <a:rPr lang="en-US" dirty="0"/>
              <a:t>Harness/DPM filter/tubing</a:t>
            </a:r>
          </a:p>
          <a:p>
            <a:pPr marL="577850" lvl="2" indent="-342900">
              <a:buFont typeface="Courier New" panose="02070309020205020404" pitchFamily="49" charset="0"/>
              <a:buChar char="o"/>
            </a:pPr>
            <a:r>
              <a:rPr lang="en-US" dirty="0"/>
              <a:t>Plasma collection container</a:t>
            </a:r>
          </a:p>
          <a:p>
            <a:r>
              <a:rPr lang="en-US" dirty="0"/>
              <a:t>Working with the disposable kit is a procedure with three parts: inspecting, installing, and hanging and priming solutions.</a:t>
            </a:r>
          </a:p>
          <a:p>
            <a:r>
              <a:rPr lang="en-US" dirty="0"/>
              <a:t>The disposable kit shouldn’t be used if you see physical defects or if the sterility of any component has been compromised.</a:t>
            </a:r>
          </a:p>
          <a:p>
            <a:r>
              <a:rPr lang="en-US" dirty="0"/>
              <a:t>If you do note any defects or if the sterility has been compromised, dispose of the kit and use a new one.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15A21D3-5622-32B2-9038-65CE68B97C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566507" y="361263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FC909-4560-0BF2-0445-1409ECF88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55" y="2444977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45AD-3736-6291-3EE2-34262C1F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966" y="1539432"/>
            <a:ext cx="3351884" cy="3680268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271A5-DA2C-7803-E0FB-6AE65DE92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8139" y="1228704"/>
            <a:ext cx="6358409" cy="427545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 this lesson, you’ll learn how to:</a:t>
            </a:r>
          </a:p>
          <a:p>
            <a:r>
              <a:rPr lang="en-US" dirty="0"/>
              <a:t>Discuss the importance of inspecting the disposable set before installation on the Aurora Xi plasmapheresis device</a:t>
            </a:r>
          </a:p>
          <a:p>
            <a:r>
              <a:rPr lang="en-US" dirty="0"/>
              <a:t>Identify and describe the components of the disposable set</a:t>
            </a:r>
          </a:p>
          <a:p>
            <a:r>
              <a:rPr lang="en-US" dirty="0"/>
              <a:t>Explain how to inspect the disposable set for defects before use</a:t>
            </a:r>
          </a:p>
          <a:p>
            <a:r>
              <a:rPr lang="en-US" dirty="0"/>
              <a:t>Recognize soft goods defects</a:t>
            </a:r>
          </a:p>
          <a:p>
            <a:r>
              <a:rPr lang="en-US" dirty="0"/>
              <a:t>Verbalize the action to take if disposable set defects are noted at any point during the process</a:t>
            </a:r>
          </a:p>
          <a:p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0B51B630-A1DC-F63E-4483-9496689B24F5}"/>
              </a:ext>
            </a:extLst>
          </p:cNvPr>
          <p:cNvSpPr/>
          <p:nvPr/>
        </p:nvSpPr>
        <p:spPr>
          <a:xfrm rot="2717466">
            <a:off x="1189527" y="2401162"/>
            <a:ext cx="2468880" cy="2468880"/>
          </a:xfrm>
          <a:prstGeom prst="teardrop">
            <a:avLst/>
          </a:prstGeom>
          <a:gradFill flip="none" rotWithShape="1">
            <a:gsLst>
              <a:gs pos="0">
                <a:schemeClr val="accent6"/>
              </a:gs>
              <a:gs pos="36000">
                <a:srgbClr val="F15F24"/>
              </a:gs>
              <a:gs pos="78000">
                <a:srgbClr val="EB6F09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E6770-9980-594E-AB11-F4DA3E1C0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1768" r="4322" b="2616"/>
          <a:stretch>
            <a:fillRect/>
          </a:stretch>
        </p:blipFill>
        <p:spPr>
          <a:xfrm>
            <a:off x="1241984" y="2448195"/>
            <a:ext cx="2381250" cy="23812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550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F5D2-2FAB-17CF-D0E3-BFCFD45A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SOPs: An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D8B5C-F338-01F6-8453-59D1408E6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5" y="1219200"/>
            <a:ext cx="4297346" cy="46866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These documents are the standard SOPs for inspecting and installing the disposable kit:</a:t>
            </a:r>
          </a:p>
          <a:p>
            <a:r>
              <a:rPr lang="en-US" dirty="0"/>
              <a:t>SOP-247014 Aurora Xi Set Installation, Check and Priming of Solutions</a:t>
            </a:r>
          </a:p>
          <a:p>
            <a:r>
              <a:rPr lang="en-US" dirty="0"/>
              <a:t>SOP-232626 </a:t>
            </a:r>
            <a:r>
              <a:rPr lang="en-US" dirty="0" err="1"/>
              <a:t>NexSys</a:t>
            </a:r>
            <a:r>
              <a:rPr lang="en-US" dirty="0"/>
              <a:t> PCS Disposable Set Installation and Spiking 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35AE7-D1BD-B5F5-69A7-AFFFE3F6E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1219200"/>
            <a:ext cx="6625045" cy="46866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sample from SOP-247014: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00DD7-1FDE-E661-9579-9C1861C79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425" y="1828800"/>
            <a:ext cx="6956559" cy="39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4A94D-C077-98FF-16F9-1AB767FE4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26B7-CFAE-3DC6-50C3-FE1E97711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Steps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18FDF6-FB75-7494-1D65-9C8AC859B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027863"/>
              </p:ext>
            </p:extLst>
          </p:nvPr>
        </p:nvGraphicFramePr>
        <p:xfrm>
          <a:off x="2032000" y="1718416"/>
          <a:ext cx="8128000" cy="447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94C0299-3F1C-A2C5-2B28-D6C6FDDD6C70}"/>
              </a:ext>
            </a:extLst>
          </p:cNvPr>
          <p:cNvSpPr txBox="1">
            <a:spLocks/>
          </p:cNvSpPr>
          <p:nvPr/>
        </p:nvSpPr>
        <p:spPr>
          <a:xfrm>
            <a:off x="381000" y="1418491"/>
            <a:ext cx="8128000" cy="876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venir Next World" panose="020B0503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venir Next World" panose="020B0503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venir Next World" panose="020B0503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venir Next World" panose="020B0503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venir Next World" panose="020B0503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following steps comprise the disposable set workflow.</a:t>
            </a:r>
          </a:p>
        </p:txBody>
      </p:sp>
    </p:spTree>
    <p:extLst>
      <p:ext uri="{BB962C8B-B14F-4D97-AF65-F5344CB8AC3E}">
        <p14:creationId xmlns:p14="http://schemas.microsoft.com/office/powerpoint/2010/main" val="3913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C149BC-AF4E-45E9-AB12-091781054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006CFC-3466-40A1-AA86-7D1A3BA09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7E6086-6B6D-41FF-A1D8-E85932E733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B32781-46C0-4A42-84F5-0325AD2F3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71FFE9-7485-48C3-AB3C-ADFF8980CF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D0D685-8D1D-4FEF-9AE5-771E5AF24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6DD61-1564-83C6-95BB-569B83E9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0034"/>
            <a:ext cx="10415954" cy="660400"/>
          </a:xfrm>
        </p:spPr>
        <p:txBody>
          <a:bodyPr>
            <a:normAutofit fontScale="90000"/>
          </a:bodyPr>
          <a:lstStyle/>
          <a:p>
            <a:r>
              <a:rPr lang="en-US" dirty="0"/>
              <a:t>Video: Introduction to Set Installation and Spiking Solutions</a:t>
            </a:r>
          </a:p>
        </p:txBody>
      </p:sp>
      <p:pic>
        <p:nvPicPr>
          <p:cNvPr id="4" name="Video 3" title="3D Glass Rendering Of Chemical Compounds">
            <a:hlinkClick r:id="" action="ppaction://media"/>
            <a:extLst>
              <a:ext uri="{FF2B5EF4-FFF2-40B4-BE49-F238E27FC236}">
                <a16:creationId xmlns:a16="http://schemas.microsoft.com/office/drawing/2014/main" id="{1E22B4A1-7636-E56D-AA4F-91A8E9421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5524" y="1563585"/>
            <a:ext cx="7814047" cy="43954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F943FEA-DD38-4277-68E4-D6C9461DB4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26616" y="17584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1B43E-339E-A6AE-AC68-5A7F7649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AAAC-75F2-874D-C148-3FDB727B4F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0" dirty="0">
                <a:solidFill>
                  <a:srgbClr val="000000"/>
                </a:solidFill>
                <a:effectLst/>
                <a:latin typeface="Open Sans" pitchFamily="2" charset="0"/>
              </a:rPr>
              <a:t>Complete the following web-based training lesson:</a:t>
            </a:r>
            <a:endParaRPr lang="en-US" dirty="0">
              <a:solidFill>
                <a:srgbClr val="000000"/>
              </a:solidFill>
              <a:latin typeface="Open Sans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Open Sans" pitchFamily="2" charset="0"/>
              </a:rPr>
              <a:t>Inspecting a Disposable Set: </a:t>
            </a:r>
            <a:r>
              <a:rPr lang="en-US" dirty="0" err="1">
                <a:solidFill>
                  <a:srgbClr val="000000"/>
                </a:solidFill>
                <a:latin typeface="Open Sans" pitchFamily="2" charset="0"/>
              </a:rPr>
              <a:t>NexSys</a:t>
            </a:r>
            <a:endParaRPr lang="en-US" dirty="0"/>
          </a:p>
        </p:txBody>
      </p:sp>
      <p:pic>
        <p:nvPicPr>
          <p:cNvPr id="16" name="Picture Placeholder 15" descr="Hands holding a tablet with a screen showing a website&#10;&#10;Description automatically generated">
            <a:extLst>
              <a:ext uri="{FF2B5EF4-FFF2-40B4-BE49-F238E27FC236}">
                <a16:creationId xmlns:a16="http://schemas.microsoft.com/office/drawing/2014/main" id="{ED42F244-984D-8F7D-6B94-C628707344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7521" r="1437" b="-7521"/>
          <a:stretch/>
        </p:blipFill>
        <p:spPr>
          <a:xfrm>
            <a:off x="722017" y="1318348"/>
            <a:ext cx="5860225" cy="600192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B80D-AACE-72D3-27CF-8ACAD9408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577" y="287990"/>
            <a:ext cx="108879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3759E-E9A5-3F90-8F19-A0DF4AEB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Did You Learn?</a:t>
            </a:r>
          </a:p>
        </p:txBody>
      </p:sp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992592D-2481-0069-11EF-7900408FB1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 r="26452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645BB4-D7F7-CDD4-E24C-E48C686A97B8}"/>
              </a:ext>
            </a:extLst>
          </p:cNvPr>
          <p:cNvSpPr txBox="1"/>
          <p:nvPr/>
        </p:nvSpPr>
        <p:spPr>
          <a:xfrm>
            <a:off x="450352" y="1177160"/>
            <a:ext cx="5257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What are the main components in the disposable kit?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0360E-0B7F-3E26-8D5E-2E4DC746AEC0}"/>
              </a:ext>
            </a:extLst>
          </p:cNvPr>
          <p:cNvSpPr txBox="1"/>
          <p:nvPr/>
        </p:nvSpPr>
        <p:spPr>
          <a:xfrm>
            <a:off x="506100" y="1947768"/>
            <a:ext cx="4266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venir Next LT Pro" panose="020B0504020202020204" pitchFamily="34" charset="0"/>
              </a:defRPr>
            </a:lvl1pPr>
          </a:lstStyle>
          <a:p>
            <a:pPr marL="342900" indent="-342900">
              <a:buClr>
                <a:srgbClr val="F78C34"/>
              </a:buClr>
              <a:buFont typeface="Wingdings" panose="05000000000000000000" pitchFamily="2" charset="2"/>
              <a:buChar char="ü"/>
            </a:pPr>
            <a:r>
              <a:rPr lang="en-US" dirty="0"/>
              <a:t>Bowl</a:t>
            </a:r>
          </a:p>
          <a:p>
            <a:pPr marL="342900" indent="-342900">
              <a:buClr>
                <a:srgbClr val="F78C34"/>
              </a:buClr>
              <a:buFont typeface="Wingdings" panose="05000000000000000000" pitchFamily="2" charset="2"/>
              <a:buChar char="ü"/>
            </a:pPr>
            <a:r>
              <a:rPr lang="en-US" dirty="0"/>
              <a:t>Harness//DPM filter/tubing</a:t>
            </a:r>
          </a:p>
          <a:p>
            <a:pPr marL="342900" indent="-342900">
              <a:buClr>
                <a:srgbClr val="F78C34"/>
              </a:buClr>
              <a:buFont typeface="Wingdings" panose="05000000000000000000" pitchFamily="2" charset="2"/>
              <a:buChar char="ü"/>
            </a:pPr>
            <a:r>
              <a:rPr lang="en-US" dirty="0"/>
              <a:t>Plasma collection container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16DE3-0DC7-9714-5D74-ACEABA2CBF87}"/>
              </a:ext>
            </a:extLst>
          </p:cNvPr>
          <p:cNvSpPr txBox="1"/>
          <p:nvPr/>
        </p:nvSpPr>
        <p:spPr>
          <a:xfrm>
            <a:off x="441962" y="3079885"/>
            <a:ext cx="4908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What are some of the defects or conditions in disposable sets that make them unusable?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1DA03-3C66-3DBA-CA4A-442386BFED17}"/>
              </a:ext>
            </a:extLst>
          </p:cNvPr>
          <p:cNvSpPr txBox="1"/>
          <p:nvPr/>
        </p:nvSpPr>
        <p:spPr>
          <a:xfrm>
            <a:off x="513852" y="4274995"/>
            <a:ext cx="49088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78C34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Avenir Next LT Pro" panose="020B0504020202020204" pitchFamily="34" charset="0"/>
              </a:rPr>
              <a:t>Tubing has kinks or flat spots.</a:t>
            </a:r>
          </a:p>
          <a:p>
            <a:pPr marL="342900" indent="-342900">
              <a:buClr>
                <a:srgbClr val="F78C34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Avenir Next LT Pro" panose="020B0504020202020204" pitchFamily="34" charset="0"/>
              </a:rPr>
              <a:t>Protective caps are loose or missing.</a:t>
            </a:r>
          </a:p>
          <a:p>
            <a:pPr marL="342900" indent="-342900">
              <a:buClr>
                <a:srgbClr val="F78C34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Avenir Next LT Pro" panose="020B0504020202020204" pitchFamily="34" charset="0"/>
              </a:rPr>
              <a:t>Components are discolored or contaminated.</a:t>
            </a:r>
          </a:p>
          <a:p>
            <a:pPr marL="342900" indent="-342900">
              <a:buClr>
                <a:srgbClr val="F78C34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latin typeface="Avenir Next LT Pro" panose="020B0504020202020204" pitchFamily="34" charset="0"/>
              </a:rPr>
              <a:t>Components have been mishandled in a way that compromises sterility.</a:t>
            </a:r>
          </a:p>
          <a:p>
            <a:pPr marL="569913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745F-5509-08E8-CA5E-F911B0E9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0034"/>
            <a:ext cx="10392508" cy="660400"/>
          </a:xfrm>
        </p:spPr>
        <p:txBody>
          <a:bodyPr/>
          <a:lstStyle/>
          <a:p>
            <a:r>
              <a:rPr lang="en-US" dirty="0"/>
              <a:t>Activity: Would You Use This Kit?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9FC3D-CE24-1689-E137-63E35B67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446" y="1888484"/>
            <a:ext cx="2586893" cy="3559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Checklist: What should you look for?</a:t>
            </a:r>
          </a:p>
          <a:p>
            <a:pPr marL="0" indent="0" algn="ctr">
              <a:buNone/>
            </a:pPr>
            <a:endParaRPr lang="en-US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2400" dirty="0"/>
              <a:t>Components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2400" dirty="0"/>
              <a:t>Defects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2400" dirty="0"/>
              <a:t>Sterility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5B9661-98BF-7A89-5EBF-B98F84B131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14893" y="196362"/>
            <a:ext cx="1143000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5C62B7-5127-A7B3-8121-7EAA5D3B7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07" y="1472406"/>
            <a:ext cx="8687400" cy="41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6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FE14-EB70-CE14-34EF-B99DFD94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183A-6363-5479-D118-26DDCA0E24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Aurora Xi OR </a:t>
            </a:r>
            <a:r>
              <a:rPr lang="en-US" sz="2600" dirty="0" err="1"/>
              <a:t>NexSys</a:t>
            </a:r>
            <a:r>
              <a:rPr lang="en-US" sz="2600" dirty="0"/>
              <a:t> Operator’s Manual</a:t>
            </a:r>
          </a:p>
          <a:p>
            <a:r>
              <a:rPr lang="en-US" sz="2600" dirty="0"/>
              <a:t>SOP-247014 Aurora Xi Set Installation, Check and Priming of Solutions</a:t>
            </a:r>
          </a:p>
          <a:p>
            <a:r>
              <a:rPr lang="en-US" sz="2600" dirty="0"/>
              <a:t>SOP-232626 </a:t>
            </a:r>
            <a:r>
              <a:rPr lang="en-US" sz="2600" dirty="0" err="1"/>
              <a:t>NexSys</a:t>
            </a:r>
            <a:r>
              <a:rPr lang="en-US" sz="2600" dirty="0"/>
              <a:t> PCS Disposable Set Installation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78683-0777-8347-CF47-81946E66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828" y="1387931"/>
            <a:ext cx="4972744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0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OFFICE THEME" val="O7KzsbMg"/>
  <p:tag name="ARTICULATE_SLIDE_COUNT" val="9"/>
  <p:tag name="ARTICULATE_DESIGN_ID_OFFICE THEME" val="6QepNTAd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ioLif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9A13A"/>
      </a:accent1>
      <a:accent2>
        <a:srgbClr val="29398C"/>
      </a:accent2>
      <a:accent3>
        <a:srgbClr val="AEE0EA"/>
      </a:accent3>
      <a:accent4>
        <a:srgbClr val="FED301"/>
      </a:accent4>
      <a:accent5>
        <a:srgbClr val="A6CE39"/>
      </a:accent5>
      <a:accent6>
        <a:srgbClr val="F96506"/>
      </a:accent6>
      <a:hlink>
        <a:srgbClr val="0070C0"/>
      </a:hlink>
      <a:folHlink>
        <a:srgbClr val="FF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BioLif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9A13A"/>
      </a:accent1>
      <a:accent2>
        <a:srgbClr val="29398C"/>
      </a:accent2>
      <a:accent3>
        <a:srgbClr val="AEE0EA"/>
      </a:accent3>
      <a:accent4>
        <a:srgbClr val="FED301"/>
      </a:accent4>
      <a:accent5>
        <a:srgbClr val="A6CE39"/>
      </a:accent5>
      <a:accent6>
        <a:srgbClr val="F96506"/>
      </a:accent6>
      <a:hlink>
        <a:srgbClr val="0070C0"/>
      </a:hlink>
      <a:folHlink>
        <a:srgbClr val="FF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FA72A73D1D1F43AB3BD5A34BCB96DF" ma:contentTypeVersion="7" ma:contentTypeDescription="Create a new document." ma:contentTypeScope="" ma:versionID="24c4c230b2fe79695fa251987662b7cf">
  <xsd:schema xmlns:xsd="http://www.w3.org/2001/XMLSchema" xmlns:xs="http://www.w3.org/2001/XMLSchema" xmlns:p="http://schemas.microsoft.com/office/2006/metadata/properties" xmlns:ns2="9063e45b-6836-4e6b-8e16-24d118880b59" targetNamespace="http://schemas.microsoft.com/office/2006/metadata/properties" ma:root="true" ma:fieldsID="1eff03f709cc8f5bde5213a5968688c4" ns2:_="">
    <xsd:import namespace="9063e45b-6836-4e6b-8e16-24d118880b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3e45b-6836-4e6b-8e16-24d118880b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41E350-F039-4082-83F8-E6D340381720}">
  <ds:schemaRefs>
    <ds:schemaRef ds:uri="http://schemas.openxmlformats.org/package/2006/metadata/core-properties"/>
    <ds:schemaRef ds:uri="97d9df41-1133-4cbe-86d7-8ee14a69d725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007F038-E420-40D3-B442-E49ED5AB41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63e45b-6836-4e6b-8e16-24d118880b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3BB898-2188-4AAD-8B7B-5EF3E33A83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13566</TotalTime>
  <Words>383</Words>
  <Application>Microsoft Office PowerPoint</Application>
  <PresentationFormat>Widescreen</PresentationFormat>
  <Paragraphs>52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Arial</vt:lpstr>
      <vt:lpstr>Avenir Next LT Pro</vt:lpstr>
      <vt:lpstr>Avenir Next World</vt:lpstr>
      <vt:lpstr>Avenir Next World Demi</vt:lpstr>
      <vt:lpstr>AvenirNext LT Pro Regular</vt:lpstr>
      <vt:lpstr>Courier New</vt:lpstr>
      <vt:lpstr>Open Sans</vt:lpstr>
      <vt:lpstr>Wingdings</vt:lpstr>
      <vt:lpstr>Office Theme</vt:lpstr>
      <vt:lpstr>1_Office Theme</vt:lpstr>
      <vt:lpstr>PowerPoint Presentation</vt:lpstr>
      <vt:lpstr>Welcome</vt:lpstr>
      <vt:lpstr>Your SOPs: An Introduction</vt:lpstr>
      <vt:lpstr>Three Steps</vt:lpstr>
      <vt:lpstr>Video: Introduction to Set Installation and Spiking Solutions</vt:lpstr>
      <vt:lpstr>Learn About It</vt:lpstr>
      <vt:lpstr>What Did You Learn?</vt:lpstr>
      <vt:lpstr>Activity: Would You Use This Kit?</vt:lpstr>
      <vt:lpstr>References</vt:lpstr>
      <vt:lpstr>What Did You Learn?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Heffernan</dc:creator>
  <cp:lastModifiedBy>Amy Chamberlain</cp:lastModifiedBy>
  <cp:revision>41</cp:revision>
  <dcterms:created xsi:type="dcterms:W3CDTF">2024-09-16T12:44:31Z</dcterms:created>
  <dcterms:modified xsi:type="dcterms:W3CDTF">2026-04-01T01:38:00Z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CE3E4117-140C-427E-BB4B-B25FC8F5010F</vt:lpwstr>
  </property>
  <property fmtid="{D5CDD505-2E9C-101B-9397-08002B2CF9AE}" pid="3" name="ArticulatePath">
    <vt:lpwstr>Presentation2</vt:lpwstr>
  </property>
  <property fmtid="{D5CDD505-2E9C-101B-9397-08002B2CF9AE}" pid="4" name="ContentTypeId">
    <vt:lpwstr>0x01010053FA72A73D1D1F43AB3BD5A34BCB96DF</vt:lpwstr>
  </property>
</Properties>
</file>